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6" r:id="rId1"/>
  </p:sldMasterIdLst>
  <p:notesMasterIdLst>
    <p:notesMasterId r:id="rId21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8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B711E-D06A-4E79-ABEA-EF7D7848436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F7077-C8C6-42A4-AA7A-5B4726C8C7A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747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114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645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35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913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76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211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49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722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335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856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608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5835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3510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799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767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421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618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6DF4439-9C28-4837-B49F-B3792A3A1377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7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  <p:sldLayoutId id="2147484108" r:id="rId12"/>
    <p:sldLayoutId id="2147484109" r:id="rId13"/>
    <p:sldLayoutId id="2147484110" r:id="rId14"/>
    <p:sldLayoutId id="2147484111" r:id="rId15"/>
    <p:sldLayoutId id="2147484112" r:id="rId16"/>
    <p:sldLayoutId id="21474841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eomi.ws/plucked/balalaik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omi.ws/" TargetMode="External"/><Relationship Id="rId2" Type="http://schemas.openxmlformats.org/officeDocument/2006/relationships/hyperlink" Target="http://eomi.ws/group/percuss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ru.wikipedia.org/wiki/%D0%A3%D0%B4%D0%B0%D1%80%D0%BD%D1%8B%D0%B5_%D0%BC%D1%83%D0%B7%D1%8B%D0%BA%D0%B0%D0%BB%D1%8C%D0%BD%D1%8B%D0%B5_%D0%B8%D0%BD%D1%81%D1%82%D1%80%D1%83%D0%BC%D0%B5%D0%BD%D1%82%D1%8B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ru.wikipedia.org/wiki/%D0%97%D0%B2%D1%83%D0%B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C%D1%83%D0%B7%D1%8B%D0%BA%D0%B0%D0%BB%D1%8C%D0%BD%D1%8B%D0%B9_%D0%B7%D0%B2%D1%83%D0%BA" TargetMode="External"/><Relationship Id="rId2" Type="http://schemas.openxmlformats.org/officeDocument/2006/relationships/hyperlink" Target="http://ru.wikipedia.org/wiki/%D0%9C%D1%83%D0%B7%D1%8B%D0%BA%D0%B0%D0%BB%D1%8C%D0%BD%D1%8B%D0%B9_%D0%B8%D0%BD%D1%81%D1%82%D1%80%D1%83%D0%BC%D0%B5%D0%BD%D1%8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omi.ws/" TargetMode="External"/><Relationship Id="rId2" Type="http://schemas.openxmlformats.org/officeDocument/2006/relationships/hyperlink" Target="http://eomi.ws/group/woodwind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171575" y="1628800"/>
            <a:ext cx="6803136" cy="4032447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«Русские народные инструменты</a:t>
            </a:r>
            <a:r>
              <a:rPr lang="ru-RU" sz="4800" b="1" dirty="0" smtClean="0"/>
              <a:t>»</a:t>
            </a:r>
            <a:r>
              <a:rPr lang="ru-RU" sz="4800" dirty="0" smtClean="0"/>
              <a:t> </a:t>
            </a:r>
            <a:r>
              <a:rPr lang="en-US" sz="4800" dirty="0" smtClean="0"/>
              <a:t>                                  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3510458"/>
            <a:ext cx="5040559" cy="170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44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Русские народные инструменты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- это яркая страница истории славян в целом и русского народа в частности. Они обнаруживают богатство русской души, творческий нрав, свидетельствуют о высокой материальной и духовной культуре. </a:t>
            </a:r>
            <a:r>
              <a:rPr lang="ru-RU" b="1" dirty="0"/>
              <a:t>Народные музыкальные инструменты </a:t>
            </a:r>
            <a:r>
              <a:rPr lang="ru-RU" dirty="0"/>
              <a:t>являются одним из ярких подтверждений мелодичного характера русской музыки, ее многоголосия. </a:t>
            </a:r>
          </a:p>
        </p:txBody>
      </p:sp>
    </p:spTree>
    <p:extLst>
      <p:ext uri="{BB962C8B-B14F-4D97-AF65-F5344CB8AC3E}">
        <p14:creationId xmlns:p14="http://schemas.microsoft.com/office/powerpoint/2010/main" val="4059640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Русские народные инструменты</a:t>
            </a:r>
            <a:br>
              <a:rPr lang="ru-RU" sz="4400" dirty="0"/>
            </a:br>
            <a:r>
              <a:rPr lang="ru-RU" sz="4400" dirty="0"/>
              <a:t>можно подразделить на струнные, духовые, </a:t>
            </a:r>
            <a:r>
              <a:rPr lang="ru-RU" sz="4400" dirty="0" smtClean="0"/>
              <a:t>ударные.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61046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Струнные инструменты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это музыкальный инструмент, в котором источником звука являются колебания струн. </a:t>
            </a:r>
            <a:endParaRPr lang="ru-RU" dirty="0" smtClean="0"/>
          </a:p>
          <a:p>
            <a:pPr marL="0" indent="0">
              <a:buNone/>
            </a:pPr>
            <a:endParaRPr lang="ru-RU" b="1" u="sng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4135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ru-RU" b="1" u="sng" dirty="0"/>
              <a:t>Балалайка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74717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Применение балалайки в музыкальной жизни народа было весьма разнообразным: на ней исполняли песни и танцы, сопровождали сольное и хоровое пение, ее вводили в состав различных инструментальных ансамблей.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865" y="4365105"/>
            <a:ext cx="1049137" cy="16561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4037037"/>
            <a:ext cx="1647825" cy="2200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341" y="4418811"/>
            <a:ext cx="22193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238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u="sng" dirty="0"/>
              <a:t>Гусли</a:t>
            </a:r>
            <a:br>
              <a:rPr lang="ru-RU" sz="4800" b="1" u="sng" dirty="0"/>
            </a:br>
            <a:endParaRPr lang="ru-RU" sz="48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- струнный музыкальный инструмент, наиболее распространён в России. Является наиболее древним русским струнным щипковым музыкальным инструментом.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096807"/>
            <a:ext cx="1971675" cy="18383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533" y="4096807"/>
            <a:ext cx="2200275" cy="16478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4234919"/>
            <a:ext cx="23336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761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u="sng" dirty="0" smtClean="0"/>
              <a:t>Домра</a:t>
            </a:r>
            <a:endParaRPr lang="ru-RU" sz="48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60316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— старинный русский струнный щипковый музыкальный инструмент. Имеет три (иногда четыре) струны, играют на ней, как правило, с помощью медиатора. Домра является прообразом русской </a:t>
            </a:r>
            <a:r>
              <a:rPr lang="ru-RU" dirty="0">
                <a:hlinkClick r:id="rId2"/>
              </a:rPr>
              <a:t>балалайки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4005064"/>
            <a:ext cx="1002407" cy="2004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4005064"/>
            <a:ext cx="168592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017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Ударные инструменты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— группа музыкальных инструментов, звук из которых извлекается ударом или тряской (покачиванием) (молоточков, колотушек, палочек) по звучащему телу (мембране, металлу, дереву). </a:t>
            </a:r>
          </a:p>
        </p:txBody>
      </p:sp>
    </p:spTree>
    <p:extLst>
      <p:ext uri="{BB962C8B-B14F-4D97-AF65-F5344CB8AC3E}">
        <p14:creationId xmlns:p14="http://schemas.microsoft.com/office/powerpoint/2010/main" val="35085618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u="sng" dirty="0" smtClean="0"/>
              <a:t>Бубен</a:t>
            </a:r>
            <a:endParaRPr lang="ru-RU" sz="48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- музыкальный </a:t>
            </a:r>
            <a:r>
              <a:rPr lang="ru-RU" dirty="0"/>
              <a:t>ударный инструмент в виде неширокой круглой деревянной обечайки, с натянутой на одной стороне кожаной мембраной.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3789040"/>
            <a:ext cx="2088232" cy="2088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3933056"/>
            <a:ext cx="2200275" cy="16478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3755124"/>
            <a:ext cx="154305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617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u="sng" dirty="0"/>
              <a:t>Трещотка</a:t>
            </a:r>
            <a:br>
              <a:rPr lang="ru-RU" sz="4800" b="1" u="sng" dirty="0"/>
            </a:br>
            <a:endParaRPr lang="ru-RU" sz="48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- ударный инструмент, заменяющий хлопки в ладоши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864" y="3498258"/>
            <a:ext cx="1968645" cy="23070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3068960"/>
            <a:ext cx="2658497" cy="17723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495" y="3573016"/>
            <a:ext cx="216024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7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u="sng" dirty="0" smtClean="0"/>
              <a:t>Ложки</a:t>
            </a:r>
            <a:endParaRPr lang="ru-RU" sz="48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— древнейший славянский </a:t>
            </a:r>
            <a:r>
              <a:rPr lang="ru-RU" dirty="0">
                <a:hlinkClick r:id="rId2"/>
              </a:rPr>
              <a:t>ударный</a:t>
            </a:r>
            <a:r>
              <a:rPr lang="ru-RU" dirty="0"/>
              <a:t> </a:t>
            </a:r>
            <a:r>
              <a:rPr lang="ru-RU" dirty="0">
                <a:hlinkClick r:id="rId3"/>
              </a:rPr>
              <a:t>музыкальный </a:t>
            </a:r>
            <a:r>
              <a:rPr lang="ru-RU" dirty="0" smtClean="0">
                <a:hlinkClick r:id="rId3"/>
              </a:rPr>
              <a:t>инструмент</a:t>
            </a:r>
            <a:r>
              <a:rPr lang="ru-RU" dirty="0" smtClean="0"/>
              <a:t>. </a:t>
            </a:r>
            <a:r>
              <a:rPr lang="ru-RU" dirty="0"/>
              <a:t>С древнейших времён восточные славяне употребляли ударные инструменты в ратном деле, на охоте, в обрядах, в пастушестве и в качестве музыкального инструмента для ритмизующего сопровождения пения или пляски.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4789889"/>
            <a:ext cx="313372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006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u="sng" dirty="0" smtClean="0"/>
              <a:t>Погремушки</a:t>
            </a:r>
            <a:endParaRPr lang="ru-RU" sz="48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89119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 </a:t>
            </a:r>
            <a:r>
              <a:rPr lang="ru-RU" dirty="0">
                <a:hlinkClick r:id="rId2" tooltip="Ударные музыкальные инструменты"/>
              </a:rPr>
              <a:t>ударно-шумовой инструмент</a:t>
            </a:r>
            <a:r>
              <a:rPr lang="ru-RU" dirty="0"/>
              <a:t>, с</a:t>
            </a:r>
            <a:r>
              <a:rPr lang="ru-RU" dirty="0" smtClean="0"/>
              <a:t>оздает </a:t>
            </a:r>
            <a:r>
              <a:rPr lang="ru-RU" dirty="0"/>
              <a:t>шумовую окраску и прекрасно сочетается с другими звучаниями.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717032"/>
            <a:ext cx="2200275" cy="1647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2320" y="3440806"/>
            <a:ext cx="1647825" cy="2200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176" y="3757359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18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u="sng" dirty="0" smtClean="0"/>
              <a:t>Колокола </a:t>
            </a:r>
            <a:endParaRPr lang="ru-RU" sz="48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— инструмент, источник </a:t>
            </a:r>
            <a:r>
              <a:rPr lang="ru-RU" dirty="0">
                <a:hlinkClick r:id="rId2" tooltip="Звук"/>
              </a:rPr>
              <a:t>звука</a:t>
            </a:r>
            <a:r>
              <a:rPr lang="ru-RU" dirty="0"/>
              <a:t>, имеющий куполообразную форму и, обычно, язык, ударяющийся изнутри о стенки.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3717032"/>
            <a:ext cx="2228850" cy="1628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742" y="4512122"/>
            <a:ext cx="2200275" cy="16478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4532" y="3714625"/>
            <a:ext cx="233362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413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u="sng" dirty="0"/>
              <a:t>Духовые </a:t>
            </a:r>
            <a:r>
              <a:rPr lang="ru-RU" sz="4800" b="1" u="sng" dirty="0" smtClean="0"/>
              <a:t>инструменты</a:t>
            </a:r>
            <a:r>
              <a:rPr lang="ru-RU" sz="4800" b="1" u="sng" dirty="0"/>
              <a:t/>
            </a:r>
            <a:br>
              <a:rPr lang="ru-RU" sz="4800" b="1" u="sng" dirty="0"/>
            </a:br>
            <a:endParaRPr lang="ru-RU" sz="48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— </a:t>
            </a:r>
            <a:r>
              <a:rPr lang="ru-RU" u="sng" dirty="0">
                <a:hlinkClick r:id="rId2" tooltip="Музыкальный инструмент"/>
              </a:rPr>
              <a:t>музыкальные инструменты</a:t>
            </a:r>
            <a:r>
              <a:rPr lang="ru-RU" dirty="0"/>
              <a:t>, представляющие собой деревянные, металлические и иные трубки различного устройства и формы, издающие </a:t>
            </a:r>
            <a:r>
              <a:rPr lang="ru-RU" dirty="0">
                <a:hlinkClick r:id="rId3" tooltip="Музыкальный звук"/>
              </a:rPr>
              <a:t>музыкальные звуки</a:t>
            </a:r>
            <a:r>
              <a:rPr lang="ru-RU" dirty="0"/>
              <a:t> в результате колебаний заключённого в них столба воздуха</a:t>
            </a:r>
          </a:p>
        </p:txBody>
      </p:sp>
    </p:spTree>
    <p:extLst>
      <p:ext uri="{BB962C8B-B14F-4D97-AF65-F5344CB8AC3E}">
        <p14:creationId xmlns:p14="http://schemas.microsoft.com/office/powerpoint/2010/main" val="3941801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u="sng" dirty="0" smtClean="0"/>
              <a:t>Дудка</a:t>
            </a:r>
            <a:endParaRPr lang="ru-RU" sz="48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— народный </a:t>
            </a:r>
            <a:r>
              <a:rPr lang="ru-RU" dirty="0">
                <a:hlinkClick r:id="rId2"/>
              </a:rPr>
              <a:t>духовой деревянный</a:t>
            </a:r>
            <a:r>
              <a:rPr lang="ru-RU" dirty="0"/>
              <a:t> </a:t>
            </a:r>
            <a:r>
              <a:rPr lang="ru-RU" dirty="0">
                <a:hlinkClick r:id="rId3"/>
              </a:rPr>
              <a:t>музыкальный инструмент</a:t>
            </a:r>
            <a:r>
              <a:rPr lang="ru-RU" dirty="0"/>
              <a:t>, состоящий из деревянной (чаще бузинной) тростины или камыша и имеющий несколько боковых отверстий, а для вдувания — мундштучок.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401607"/>
            <a:ext cx="2371725" cy="1533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6095" y="4005064"/>
            <a:ext cx="2200275" cy="16478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5164" y="4149080"/>
            <a:ext cx="188595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929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u="sng" dirty="0" smtClean="0"/>
              <a:t>Рожок</a:t>
            </a:r>
            <a:endParaRPr lang="ru-RU" sz="48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- русский народный пастуший деревянный инструмент, который имел не только сигнальные функции, но и был инструментом для музицирования. 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4149080"/>
            <a:ext cx="1666875" cy="16668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3717032"/>
            <a:ext cx="3240360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971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u="sng" dirty="0" smtClean="0"/>
              <a:t>Свирель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 — русский инструмент типа продольной </a:t>
            </a:r>
            <a:r>
              <a:rPr lang="ru-RU" dirty="0" smtClean="0"/>
              <a:t>флейты</a:t>
            </a:r>
            <a:r>
              <a:rPr lang="ru-RU" dirty="0"/>
              <a:t>. </a:t>
            </a:r>
            <a:r>
              <a:rPr lang="ru-RU" dirty="0" smtClean="0"/>
              <a:t>Такой </a:t>
            </a:r>
            <a:r>
              <a:rPr lang="ru-RU" dirty="0"/>
              <a:t>тип инструментов существовал у разных народов с древних времён. В Европе в придворном музицировании (XVIII в.) укрепилось его название — «продольная флейта».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4437112"/>
            <a:ext cx="2333625" cy="15525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0600" y="4660500"/>
            <a:ext cx="1905000" cy="142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7245" y="4407559"/>
            <a:ext cx="2452007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3639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u="sng" dirty="0" smtClean="0"/>
              <a:t>Баян</a:t>
            </a:r>
            <a:endParaRPr lang="ru-RU" sz="48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один из наиболее совершенных из существующих в настоящее время хроматических </a:t>
            </a:r>
            <a:r>
              <a:rPr lang="ru-RU" dirty="0" err="1"/>
              <a:t>гаpмоник</a:t>
            </a:r>
            <a:r>
              <a:rPr lang="ru-RU" dirty="0"/>
              <a:t>. Впервые название "баян" встречается в афишах и рекламах начиная с 1891 года. До этого времени подобный инструмент назывался гармоника.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4365104"/>
            <a:ext cx="1656184" cy="17721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4365104"/>
            <a:ext cx="1944216" cy="1734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2207" y="4436774"/>
            <a:ext cx="16192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949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4360" y="692696"/>
            <a:ext cx="7955280" cy="5570944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6000" dirty="0" smtClean="0"/>
              <a:t>Спасибо за внимание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302032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710</TotalTime>
  <Words>285</Words>
  <Application>Microsoft Office PowerPoint</Application>
  <PresentationFormat>Экран (4:3)</PresentationFormat>
  <Paragraphs>39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Garamond</vt:lpstr>
      <vt:lpstr>Натуральные материалы</vt:lpstr>
      <vt:lpstr>     </vt:lpstr>
      <vt:lpstr>Русские народные инструменты</vt:lpstr>
      <vt:lpstr>Презентация PowerPoint</vt:lpstr>
      <vt:lpstr>Струнные инструменты</vt:lpstr>
      <vt:lpstr>Балалайка</vt:lpstr>
      <vt:lpstr>Гусли </vt:lpstr>
      <vt:lpstr>Домра</vt:lpstr>
      <vt:lpstr>Ударные инструменты </vt:lpstr>
      <vt:lpstr>Бубен</vt:lpstr>
      <vt:lpstr>Трещотка </vt:lpstr>
      <vt:lpstr>Ложки</vt:lpstr>
      <vt:lpstr>Погремушки</vt:lpstr>
      <vt:lpstr>Колокола </vt:lpstr>
      <vt:lpstr>Духовые инструменты </vt:lpstr>
      <vt:lpstr>Дудка</vt:lpstr>
      <vt:lpstr>Рожок</vt:lpstr>
      <vt:lpstr>Свирель </vt:lpstr>
      <vt:lpstr>Баян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user</cp:lastModifiedBy>
  <cp:revision>99</cp:revision>
  <dcterms:created xsi:type="dcterms:W3CDTF">2012-12-04T16:44:34Z</dcterms:created>
  <dcterms:modified xsi:type="dcterms:W3CDTF">2013-12-08T13:46:28Z</dcterms:modified>
</cp:coreProperties>
</file>